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4" r:id="rId47"/>
    <p:sldId id="315" r:id="rId48"/>
    <p:sldId id="316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ak" initials="d" lastIdx="0" clrIdx="0">
    <p:extLst>
      <p:ext uri="{19B8F6BF-5375-455C-9EA6-DF929625EA0E}">
        <p15:presenceInfo xmlns:p15="http://schemas.microsoft.com/office/powerpoint/2012/main" userId="deepa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58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0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26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28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2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63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63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637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3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63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6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104860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6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6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09715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82" y="0"/>
            <a:ext cx="413443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209716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88090" y="0"/>
            <a:ext cx="45678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09716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06" y="0"/>
            <a:ext cx="40073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209716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48" y="0"/>
            <a:ext cx="44401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Picture 209716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78" y="0"/>
            <a:ext cx="39332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Picture 209716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74" y="0"/>
            <a:ext cx="42588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Picture 209716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70613" y="0"/>
            <a:ext cx="420277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Picture 209716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67" y="0"/>
            <a:ext cx="415626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Picture 209717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59" y="0"/>
            <a:ext cx="432828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209717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90" y="0"/>
            <a:ext cx="446381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Picture 209717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26" y="0"/>
            <a:ext cx="412774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58" y="0"/>
            <a:ext cx="4386683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2348089" y="2833511"/>
            <a:ext cx="1264355" cy="372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22400" y="2878667"/>
            <a:ext cx="857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STMT. Is false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09717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85" y="0"/>
            <a:ext cx="386622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Picture 209717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33" y="1961504"/>
            <a:ext cx="6189133" cy="293499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Picture 209717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50" y="0"/>
            <a:ext cx="40510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209717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48" y="0"/>
            <a:ext cx="41991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Picture 209717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856665"/>
            <a:ext cx="6019799" cy="5144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09717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38" y="0"/>
            <a:ext cx="45005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Picture 209717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42" y="0"/>
            <a:ext cx="391091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209718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18" y="0"/>
            <a:ext cx="39261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209718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47" y="0"/>
            <a:ext cx="429630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209718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1447037"/>
            <a:ext cx="6883400" cy="39639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09715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44" y="0"/>
            <a:ext cx="394891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209718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06" y="0"/>
            <a:ext cx="411618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209719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522942"/>
            <a:ext cx="5613400" cy="381211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209719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58" y="0"/>
            <a:ext cx="41086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Picture 209719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71" y="0"/>
            <a:ext cx="624825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209719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78" y="0"/>
            <a:ext cx="406664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Picture 209719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83396" y="0"/>
            <a:ext cx="377720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209719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3" y="763892"/>
            <a:ext cx="6900333" cy="53302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Picture 209719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91152" y="0"/>
            <a:ext cx="39616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Picture 209719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59935" y="0"/>
            <a:ext cx="402413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Picture 209719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72" y="0"/>
            <a:ext cx="377545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09715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97215" y="0"/>
            <a:ext cx="414956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Picture 209719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30" y="0"/>
            <a:ext cx="383533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Picture 209720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092814"/>
            <a:ext cx="6146800" cy="467237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Picture 209720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18" y="0"/>
            <a:ext cx="4524563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Picture 209720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40" y="0"/>
            <a:ext cx="38765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Picture 209720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518725"/>
            <a:ext cx="5588000" cy="38205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Picture 209720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32869" y="0"/>
            <a:ext cx="46782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Picture 209720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60" y="0"/>
            <a:ext cx="402607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Picture 209720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87859" y="0"/>
            <a:ext cx="396828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Picture 209721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64" y="0"/>
            <a:ext cx="58042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0971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29938" y="0"/>
            <a:ext cx="388412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209715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41186" y="0"/>
            <a:ext cx="426162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09715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14" y="0"/>
            <a:ext cx="38887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09715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67" y="0"/>
            <a:ext cx="42776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09715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01316" y="0"/>
            <a:ext cx="4141367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</Words>
  <Application>Microsoft Office PowerPoint</Application>
  <PresentationFormat>On-screen Show (4:3)</PresentationFormat>
  <Paragraphs>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宋体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CPH1819</dc:creator>
  <cp:lastModifiedBy>deepak</cp:lastModifiedBy>
  <cp:revision>2</cp:revision>
  <dcterms:created xsi:type="dcterms:W3CDTF">2015-05-11T22:30:45Z</dcterms:created>
  <dcterms:modified xsi:type="dcterms:W3CDTF">2020-11-19T10:16:00Z</dcterms:modified>
</cp:coreProperties>
</file>